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33DBF-719C-4DE0-A8FC-3B234CAF12C9}" type="datetimeFigureOut">
              <a:rPr lang="it-IT" smtClean="0"/>
              <a:t>03/11/2022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AE6C3-7E2A-4448-B00A-72FBE5F464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23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E6C3-7E2A-4448-B00A-72FBE5F4640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32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E6C3-7E2A-4448-B00A-72FBE5F4640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23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5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9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7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6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6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9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6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2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5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2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2825085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GUSTIAMO </a:t>
            </a:r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IL DONO RICEVUTO</a:t>
            </a:r>
          </a:p>
        </p:txBody>
      </p:sp>
    </p:spTree>
    <p:extLst>
      <p:ext uri="{BB962C8B-B14F-4D97-AF65-F5344CB8AC3E}">
        <p14:creationId xmlns:p14="http://schemas.microsoft.com/office/powerpoint/2010/main" val="908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2825085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15 MAGGIO 2022</a:t>
            </a:r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22 MAGGIO 2022</a:t>
            </a:r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2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4326542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 descr="Kairos: E' davvero legittimo ricevere la comunione sulla mano?">
            <a:extLst>
              <a:ext uri="{FF2B5EF4-FFF2-40B4-BE49-F238E27FC236}">
                <a16:creationId xmlns:a16="http://schemas.microsoft.com/office/drawing/2014/main" id="{65947544-77CE-EC2A-7D1A-EC18B3A81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65" y="771993"/>
            <a:ext cx="7629992" cy="5314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8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0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2825085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 descr="Prima Comunione in Calice Con La Corona Floreale Illustrazione Vettoriale -  Illustrazione di decorazione, eucaristia: 144562269">
            <a:extLst>
              <a:ext uri="{FF2B5EF4-FFF2-40B4-BE49-F238E27FC236}">
                <a16:creationId xmlns:a16="http://schemas.microsoft.com/office/drawing/2014/main" id="{C1731B95-1980-90AB-8C91-8A0AD525AE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2728" y="295723"/>
            <a:ext cx="6266544" cy="62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0"/>
            <a:ext cx="12191980" cy="7352675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2825085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FE69AFB-AE01-D17D-09E6-4A8D81F9CE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5E1580C-3719-E40C-E17A-9962383945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DE170C4-267F-D610-6D81-392E855CA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44" y="359764"/>
            <a:ext cx="6970426" cy="64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4716286"/>
          </a:xfrm>
        </p:spPr>
        <p:txBody>
          <a:bodyPr>
            <a:normAutofit/>
          </a:bodyPr>
          <a:lstStyle/>
          <a:p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75576E-9612-D3FB-FC7F-4E1BE7E1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68" y="642548"/>
            <a:ext cx="8164064" cy="55729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1408AD-2509-CBCD-D017-6BC035FE6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68" y="642548"/>
            <a:ext cx="8164064" cy="55729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7BE322-4C2E-7231-DF51-3CF0D49EB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68" y="642548"/>
            <a:ext cx="8164064" cy="55729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E194F6A-2FAF-EAF8-3B6C-510592604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68" y="642548"/>
            <a:ext cx="8164064" cy="557290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6F32EB4-CB02-A9D2-96A1-723F74473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59" y="642548"/>
            <a:ext cx="10373193" cy="65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28" y="1759465"/>
            <a:ext cx="9144000" cy="2825085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219500-B561-FAF0-F8C3-9BF955499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683" y="580627"/>
            <a:ext cx="8184628" cy="64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CAAEDE3-2C48-5949-6B14-B9C9D8B5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-7662" y="494685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30304" y="582747"/>
            <a:ext cx="26099144" cy="6119420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1AEF14-D1D0-BA2D-DF49-6082582E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97" y="582747"/>
            <a:ext cx="6524786" cy="66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2C8A6-730D-F97D-88F0-C4B45DF1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30304" y="582747"/>
            <a:ext cx="26099144" cy="6119420"/>
          </a:xfrm>
        </p:spPr>
        <p:txBody>
          <a:bodyPr>
            <a:normAutofit/>
          </a:bodyPr>
          <a:lstStyle/>
          <a:p>
            <a:br>
              <a:rPr lang="it-IT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it-IT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39802B-2918-FD4F-2690-13F25B35C8A0}"/>
              </a:ext>
            </a:extLst>
          </p:cNvPr>
          <p:cNvSpPr txBox="1"/>
          <p:nvPr/>
        </p:nvSpPr>
        <p:spPr>
          <a:xfrm>
            <a:off x="1472338" y="310248"/>
            <a:ext cx="10151389" cy="821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3600" b="1" kern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Poppins" panose="00000500000000000000" pitchFamily="2" charset="0"/>
              </a:rPr>
              <a:t>Festa con te</a:t>
            </a: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RIT: ALLELUIA, ALLELUIA, OGGI È FESTA CON TE GESÙ.</a:t>
            </a:r>
            <a:b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TU SEI CON NOI, GIOIA CI DAI, ALLELUIA, ALLELUIA.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it-IT" sz="1800" b="1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NELLA TUA CASA SIAMO VENUTI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PER INCONTRARTI.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A TE CANTIAMO LA NOSTRA LODE,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GLORIA AL TUO NOME.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RIT.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IL PANE VIVO CHE CI HAI PROMESSO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DONA LA VITA.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A TE CANTIAMO LA NOSTRA LODE,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GLORIA AL TUO NOME.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RIT.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TU SEI L'AMICO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CHE CI ACCOMPAGNA LUNGO IL CAMMINO.</a:t>
            </a:r>
            <a:b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A TE CANTIAMO LA NOSTRA LODE,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GLORIA AL TUO NOME. 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  . </a:t>
            </a: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TU SEI CON NOI, GIOIA CI DAI, ALLELUIA, ALLEUIA.</a:t>
            </a:r>
            <a:b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it-IT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" panose="020B0502040204020203" pitchFamily="34" charset="0"/>
              </a:rPr>
              <a:t>ALLELUIA, ALLELUIA.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365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LeftStep">
      <a:dk1>
        <a:srgbClr val="000000"/>
      </a:dk1>
      <a:lt1>
        <a:srgbClr val="FFFFFF"/>
      </a:lt1>
      <a:dk2>
        <a:srgbClr val="213B35"/>
      </a:dk2>
      <a:lt2>
        <a:srgbClr val="E8E6E2"/>
      </a:lt2>
      <a:accent1>
        <a:srgbClr val="91A5C3"/>
      </a:accent1>
      <a:accent2>
        <a:srgbClr val="7BA9B4"/>
      </a:accent2>
      <a:accent3>
        <a:srgbClr val="80AAA0"/>
      </a:accent3>
      <a:accent4>
        <a:srgbClr val="77AE8B"/>
      </a:accent4>
      <a:accent5>
        <a:srgbClr val="84AC82"/>
      </a:accent5>
      <a:accent6>
        <a:srgbClr val="8EAA74"/>
      </a:accent6>
      <a:hlink>
        <a:srgbClr val="967F5B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153</Words>
  <Application>Microsoft Office PowerPoint</Application>
  <PresentationFormat>Widescreen</PresentationFormat>
  <Paragraphs>21</Paragraphs>
  <Slides>9</Slides>
  <Notes>2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Comic Sans MS</vt:lpstr>
      <vt:lpstr>Univers Condensed Light</vt:lpstr>
      <vt:lpstr>Walbaum Display Light</vt:lpstr>
      <vt:lpstr>AngleLinesVTI</vt:lpstr>
      <vt:lpstr>GUSTIAMO  IL DONO RICEVUTO</vt:lpstr>
      <vt:lpstr>15 MAGGIO 2022 22 MAGGIO 2022 </vt:lpstr>
      <vt:lpstr> </vt:lpstr>
      <vt:lpstr> </vt:lpstr>
      <vt:lpstr> </vt:lpstr>
      <vt:lpstr>Presentazione standard di PowerPoint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GUSTIAMO  IL DONO RICEVUTO</dc:title>
  <dc:creator>ANNA MARIA BEZ</dc:creator>
  <cp:lastModifiedBy>ANNA MARIA BEZ</cp:lastModifiedBy>
  <cp:revision>3</cp:revision>
  <dcterms:created xsi:type="dcterms:W3CDTF">2022-05-26T05:27:41Z</dcterms:created>
  <dcterms:modified xsi:type="dcterms:W3CDTF">2022-11-03T15:21:37Z</dcterms:modified>
</cp:coreProperties>
</file>